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7" r:id="rId2"/>
    <p:sldId id="256" r:id="rId3"/>
    <p:sldId id="302" r:id="rId4"/>
    <p:sldId id="303" r:id="rId5"/>
    <p:sldId id="304" r:id="rId6"/>
    <p:sldId id="305" r:id="rId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man Shahabi" initials="I" lastIdx="6" clrIdx="0">
    <p:extLst>
      <p:ext uri="{19B8F6BF-5375-455C-9EA6-DF929625EA0E}">
        <p15:presenceInfo xmlns:p15="http://schemas.microsoft.com/office/powerpoint/2012/main" userId="Iman Shahabi" providerId="None"/>
      </p:ext>
    </p:extLst>
  </p:cmAuthor>
  <p:cmAuthor id="2" name="Faranegar" initials="F" lastIdx="5" clrIdx="1">
    <p:extLst>
      <p:ext uri="{19B8F6BF-5375-455C-9EA6-DF929625EA0E}">
        <p15:presenceInfo xmlns:p15="http://schemas.microsoft.com/office/powerpoint/2012/main" userId="Faraneg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B053A"/>
    <a:srgbClr val="C6C63A"/>
    <a:srgbClr val="FFCCCC"/>
    <a:srgbClr val="FBCFD6"/>
    <a:srgbClr val="BEF8FE"/>
    <a:srgbClr val="BFDDAB"/>
    <a:srgbClr val="FFECB7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9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205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2C93CA9-7C34-473A-8A97-EAEACA1D195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3" y="2"/>
            <a:ext cx="2139393" cy="1004235"/>
          </a:xfrm>
          <a:prstGeom prst="rect">
            <a:avLst/>
          </a:prstGeom>
        </p:spPr>
      </p:pic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7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05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C71076B-2C82-4E7A-9675-E02ED1AE5571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4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28E5C6-C55D-4FA9-ADFA-E7DEED4FA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51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8E5C6-C55D-4FA9-ADFA-E7DEED4FABA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01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8E5C6-C55D-4FA9-ADFA-E7DEED4FAB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23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8E5C6-C55D-4FA9-ADFA-E7DEED4FABA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5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8E5C6-C55D-4FA9-ADFA-E7DEED4FABA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411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8E5C6-C55D-4FA9-ADFA-E7DEED4FABA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91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6651" y="6334918"/>
            <a:ext cx="401439" cy="365125"/>
          </a:xfrm>
        </p:spPr>
        <p:txBody>
          <a:bodyPr/>
          <a:lstStyle>
            <a:lvl1pPr algn="ctr" rtl="1">
              <a:defRPr sz="1400">
                <a:solidFill>
                  <a:schemeClr val="tx1"/>
                </a:solidFill>
                <a:cs typeface="B Titr" panose="00000700000000000000" pitchFamily="2" charset="-78"/>
              </a:defRPr>
            </a:lvl1pPr>
          </a:lstStyle>
          <a:p>
            <a:fld id="{AA8313D0-805A-4519-8646-FCC9321941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ular Callout 6"/>
          <p:cNvSpPr/>
          <p:nvPr userDrawn="1"/>
        </p:nvSpPr>
        <p:spPr>
          <a:xfrm>
            <a:off x="0" y="-6457"/>
            <a:ext cx="12192000" cy="914400"/>
          </a:xfrm>
          <a:prstGeom prst="wedgeRectCallout">
            <a:avLst>
              <a:gd name="adj1" fmla="val 23969"/>
              <a:gd name="adj2" fmla="val 7678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sz="2400" dirty="0">
                <a:cs typeface="B Homa" panose="00000400000000000000" pitchFamily="2" charset="-78"/>
              </a:rPr>
              <a:t>      </a:t>
            </a:r>
            <a:endParaRPr lang="en-US" sz="2400" dirty="0">
              <a:cs typeface="B Homa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0193CE2-7DE9-206F-5C2F-1FEB9AEDDC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03" y="0"/>
            <a:ext cx="1046267" cy="14798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7940" y="-6457"/>
            <a:ext cx="1358538" cy="136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7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1920" y="6334919"/>
            <a:ext cx="432743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cs typeface="B Titr" panose="00000700000000000000" pitchFamily="2" charset="-78"/>
              </a:defRPr>
            </a:lvl1pPr>
          </a:lstStyle>
          <a:p>
            <a:fld id="{AA8313D0-805A-4519-8646-FCC9321941C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0E39569-5484-40FB-C244-771374292BE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00158" y="0"/>
            <a:ext cx="1358538" cy="138045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E9D7421-FAC2-F3B6-CA47-058C90E98E4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824" y="53978"/>
            <a:ext cx="1160267" cy="164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75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35420-33B0-4660-9795-85D095C81C6A}" type="datetime1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1398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313D0-805A-4519-8646-FCC932194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3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064327" y="1489074"/>
            <a:ext cx="8063346" cy="216852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3225" algn="ctr" rtl="1"/>
            <a:r>
              <a:rPr lang="fa-IR" sz="3200" b="1" dirty="0">
                <a:solidFill>
                  <a:schemeClr val="bg1"/>
                </a:solidFill>
                <a:cs typeface="B Titr" panose="00000700000000000000" pitchFamily="2" charset="-78"/>
              </a:rPr>
              <a:t>فایل پاورپوینت نکات مسابقه پایان‌نامه 3 دقیقه‌ای</a:t>
            </a:r>
            <a:br>
              <a:rPr lang="fa-IR" sz="3200" b="1" dirty="0">
                <a:solidFill>
                  <a:schemeClr val="bg1"/>
                </a:solidFill>
                <a:cs typeface="B Titr" panose="00000700000000000000" pitchFamily="2" charset="-78"/>
              </a:rPr>
            </a:br>
            <a:r>
              <a:rPr lang="fa-IR" sz="3200" b="1" dirty="0">
                <a:solidFill>
                  <a:schemeClr val="bg1"/>
                </a:solidFill>
                <a:cs typeface="B Titr" panose="00000700000000000000" pitchFamily="2" charset="-78"/>
              </a:rPr>
              <a:t>(در این محل </a:t>
            </a:r>
            <a:r>
              <a:rPr lang="fa-IR" sz="3200" b="1" dirty="0" smtClean="0">
                <a:solidFill>
                  <a:schemeClr val="bg1"/>
                </a:solidFill>
                <a:cs typeface="B Titr" panose="00000700000000000000" pitchFamily="2" charset="-78"/>
              </a:rPr>
              <a:t>عنوان</a:t>
            </a:r>
            <a:r>
              <a:rPr lang="en-US" sz="3200" b="1" dirty="0" smtClean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3200" b="1" dirty="0" smtClean="0">
                <a:solidFill>
                  <a:schemeClr val="bg1"/>
                </a:solidFill>
                <a:cs typeface="B Titr" panose="00000700000000000000" pitchFamily="2" charset="-78"/>
              </a:rPr>
              <a:t>پایان‌نامه/برونداد فناورانه/خلاق/طرح</a:t>
            </a:r>
            <a:r>
              <a:rPr lang="en-US" sz="3200" b="1" dirty="0" smtClean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3200" b="1" dirty="0" smtClean="0">
                <a:solidFill>
                  <a:schemeClr val="bg1"/>
                </a:solidFill>
                <a:cs typeface="B Titr" panose="00000700000000000000" pitchFamily="2" charset="-78"/>
              </a:rPr>
              <a:t>خود </a:t>
            </a:r>
            <a:r>
              <a:rPr lang="fa-IR" sz="3200" b="1" dirty="0">
                <a:solidFill>
                  <a:schemeClr val="bg1"/>
                </a:solidFill>
                <a:cs typeface="B Titr" panose="00000700000000000000" pitchFamily="2" charset="-78"/>
              </a:rPr>
              <a:t>را بنویسید، این عنوان می‌تواند با عنوان </a:t>
            </a:r>
            <a:r>
              <a:rPr lang="fa-IR" sz="3200" b="1" dirty="0" smtClean="0">
                <a:solidFill>
                  <a:schemeClr val="bg1"/>
                </a:solidFill>
                <a:cs typeface="B Titr" panose="00000700000000000000" pitchFamily="2" charset="-78"/>
              </a:rPr>
              <a:t>اصلی متفاوت </a:t>
            </a:r>
            <a:r>
              <a:rPr lang="fa-IR" sz="3200" b="1" dirty="0">
                <a:solidFill>
                  <a:schemeClr val="bg1"/>
                </a:solidFill>
                <a:cs typeface="B Titr" panose="00000700000000000000" pitchFamily="2" charset="-78"/>
              </a:rPr>
              <a:t>باشد)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A935A6-B3D9-6496-203A-C5260E97CB9C}"/>
              </a:ext>
            </a:extLst>
          </p:cNvPr>
          <p:cNvSpPr txBox="1"/>
          <p:nvPr/>
        </p:nvSpPr>
        <p:spPr>
          <a:xfrm>
            <a:off x="3837705" y="4468578"/>
            <a:ext cx="4946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>
                <a:latin typeface="A Iranian Sans" panose="01000500000000020002" pitchFamily="2" charset="-78"/>
                <a:cs typeface="A Iranian Sans" panose="01000500000000020002" pitchFamily="2" charset="-78"/>
              </a:rPr>
              <a:t>نام محقق:</a:t>
            </a:r>
            <a:endParaRPr lang="en-US" dirty="0">
              <a:latin typeface="A Iranian Sans" panose="01000500000000020002" pitchFamily="2" charset="-78"/>
              <a:cs typeface="A Iranian Sans" panose="01000500000000020002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B5A4722-CEE3-A316-4F1F-1042CBF77C7B}"/>
              </a:ext>
            </a:extLst>
          </p:cNvPr>
          <p:cNvSpPr txBox="1"/>
          <p:nvPr/>
        </p:nvSpPr>
        <p:spPr>
          <a:xfrm>
            <a:off x="3837706" y="5368926"/>
            <a:ext cx="4946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>
                <a:latin typeface="A Iranian Sans" panose="01000500000000020002" pitchFamily="2" charset="-78"/>
                <a:cs typeface="A Iranian Sans" panose="01000500000000020002" pitchFamily="2" charset="-78"/>
              </a:rPr>
              <a:t>نام استاد راهنما:</a:t>
            </a:r>
            <a:endParaRPr lang="en-US" dirty="0">
              <a:latin typeface="A Iranian Sans" panose="01000500000000020002" pitchFamily="2" charset="-78"/>
              <a:cs typeface="A Iranian Sans" panose="01000500000000020002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6577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537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1092530" y="6300216"/>
            <a:ext cx="10013620" cy="15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13D0-805A-4519-8646-FCC9321941C7}" type="slidenum">
              <a:rPr lang="en-US" smtClean="0"/>
              <a:t>2</a:t>
            </a:fld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13815" y="1868581"/>
            <a:ext cx="10944482" cy="37321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>
              <a:lnSpc>
                <a:spcPct val="100000"/>
              </a:lnSpc>
            </a:pP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شما فقط </a:t>
            </a:r>
            <a:r>
              <a:rPr lang="fa-IR" sz="3100" b="1" u="sng" dirty="0">
                <a:ln w="0"/>
                <a:solidFill>
                  <a:srgbClr val="FF0000"/>
                </a:solidFill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3 دقیقه</a:t>
            </a: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زمان دارید و پس از اتمام زمان میکروفون قطع می‌شود، مخاطبین شما نمایندگان صنایع هستند، بنابراین به سرعت باید موضوع پایان‌نامه، نتایج آن، نحوه به کارگیری و استفاده و نیز خلاصه اقتصادی برای اجرای آن را به ترتیب بنویسید.</a:t>
            </a:r>
          </a:p>
          <a:p>
            <a:pPr algn="just" rtl="1">
              <a:lnSpc>
                <a:spcPct val="100000"/>
              </a:lnSpc>
            </a:pP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تعداد اسلایدهای ارائه دارای محدودیت نمی‌باشد.</a:t>
            </a:r>
          </a:p>
          <a:p>
            <a:pPr algn="just" rtl="1">
              <a:lnSpc>
                <a:spcPct val="100000"/>
              </a:lnSpc>
            </a:pPr>
            <a:endParaRPr lang="fa-IR" sz="3100" dirty="0">
              <a:ln w="0"/>
              <a:latin typeface="A Iranian Sans" panose="01000500000000020002" pitchFamily="2" charset="-78"/>
              <a:ea typeface="Tahoma" panose="020B0604030504040204" pitchFamily="34" charset="0"/>
              <a:cs typeface="A Iranian Sans" panose="01000500000000020002" pitchFamily="2" charset="-78"/>
            </a:endParaRPr>
          </a:p>
          <a:p>
            <a:pPr algn="just" rtl="1">
              <a:lnSpc>
                <a:spcPct val="100000"/>
              </a:lnSpc>
            </a:pP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نکته: فایل ارائه باید شامل 4 بخش باشد که در هر کدام از اسلایدها بعدی هر بخش توضیح داده شده است.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283527" y="81932"/>
            <a:ext cx="8587069" cy="786328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rgbClr val="FEFEFE"/>
                </a:solidFill>
                <a:latin typeface="+mj-lt"/>
                <a:ea typeface="+mj-ea"/>
                <a:cs typeface="Trebuchet M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b="0" dirty="0">
                <a:solidFill>
                  <a:srgbClr val="FFC000"/>
                </a:solidFill>
                <a:latin typeface="Times New Roman" panose="02020603050405020304" pitchFamily="18" charset="0"/>
                <a:cs typeface="B Homa" panose="00000400000000000000" pitchFamily="2" charset="-78"/>
              </a:rPr>
              <a:t>نکات مهم برای ارائه (این اسلاید قابل حذف است)</a:t>
            </a:r>
            <a:endParaRPr lang="fa-IR" sz="1800" b="0" dirty="0">
              <a:solidFill>
                <a:srgbClr val="FFC000"/>
              </a:solidFill>
              <a:latin typeface="Times New Roman" panose="02020603050405020304" pitchFamily="18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3679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1092530" y="6300216"/>
            <a:ext cx="10013620" cy="15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13D0-805A-4519-8646-FCC9321941C7}" type="slidenum">
              <a:rPr lang="en-US" smtClean="0"/>
              <a:t>3</a:t>
            </a:fld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13815" y="1609979"/>
            <a:ext cx="10944482" cy="4670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>
              <a:lnSpc>
                <a:spcPct val="100000"/>
              </a:lnSpc>
            </a:pP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1- معرفی موضوع پایان‌نامه را به زبان ساده بیان کنید</a:t>
            </a:r>
            <a:b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</a:b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مسئله یا مشکلی که پایان نامه برای برطرف کردن آن انجام شده است را بسیار ساده و ملموس بیان کنید.</a:t>
            </a:r>
          </a:p>
          <a:p>
            <a:pPr algn="just" rtl="1">
              <a:lnSpc>
                <a:spcPct val="100000"/>
              </a:lnSpc>
            </a:pPr>
            <a:endParaRPr lang="fa-IR" sz="3100" dirty="0">
              <a:ln w="0"/>
              <a:latin typeface="A Iranian Sans" panose="01000500000000020002" pitchFamily="2" charset="-78"/>
              <a:ea typeface="Tahoma" panose="020B0604030504040204" pitchFamily="34" charset="0"/>
              <a:cs typeface="A Iranian Sans" panose="01000500000000020002" pitchFamily="2" charset="-78"/>
            </a:endParaRPr>
          </a:p>
          <a:p>
            <a:pPr algn="just" rtl="1">
              <a:lnSpc>
                <a:spcPct val="100000"/>
              </a:lnSpc>
            </a:pPr>
            <a:endParaRPr lang="fa-IR" sz="3100" dirty="0">
              <a:ln w="0"/>
              <a:latin typeface="A Iranian Sans" panose="01000500000000020002" pitchFamily="2" charset="-78"/>
              <a:ea typeface="Tahoma" panose="020B0604030504040204" pitchFamily="34" charset="0"/>
              <a:cs typeface="A Iranian Sans" panose="01000500000000020002" pitchFamily="2" charset="-78"/>
            </a:endParaRPr>
          </a:p>
          <a:p>
            <a:pPr algn="just" rtl="1">
              <a:lnSpc>
                <a:spcPct val="100000"/>
              </a:lnSpc>
            </a:pP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نکته: موفق ترین ارائه‌ها در چنین مسابقاتی، ارائه‌هایی هستند که موارد بیان شده به زبان بسیار ساده و قابل فهم برای عموم مردم بوده باشد. 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283527" y="81932"/>
            <a:ext cx="8587069" cy="786328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rgbClr val="FEFEFE"/>
                </a:solidFill>
                <a:latin typeface="+mj-lt"/>
                <a:ea typeface="+mj-ea"/>
                <a:cs typeface="Trebuchet M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b="0" dirty="0">
                <a:solidFill>
                  <a:srgbClr val="FFC000"/>
                </a:solidFill>
                <a:latin typeface="Times New Roman" panose="02020603050405020304" pitchFamily="18" charset="0"/>
                <a:cs typeface="B Homa" panose="00000400000000000000" pitchFamily="2" charset="-78"/>
              </a:rPr>
              <a:t>معرفی موضوع</a:t>
            </a:r>
            <a:endParaRPr lang="fa-IR" sz="1800" b="0" dirty="0">
              <a:solidFill>
                <a:srgbClr val="FFC000"/>
              </a:solidFill>
              <a:latin typeface="Times New Roman" panose="02020603050405020304" pitchFamily="18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20518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1092530" y="6300216"/>
            <a:ext cx="10013620" cy="15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13D0-805A-4519-8646-FCC9321941C7}" type="slidenum">
              <a:rPr lang="en-US" smtClean="0"/>
              <a:t>4</a:t>
            </a:fld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13815" y="1609979"/>
            <a:ext cx="10944482" cy="4670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</a:pP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2-نحوه انجام پایان‌نامه را بسیار مختصر بیان کنید و تا حد امکان از پیچیده‌گویی پرهیز کنید سپس بیان کنید به چه راه حلی دست یافتید یا نتایج چه چیزی را نشان می‌دهند </a:t>
            </a:r>
          </a:p>
          <a:p>
            <a:pPr algn="r" rtl="1">
              <a:lnSpc>
                <a:spcPct val="100000"/>
              </a:lnSpc>
            </a:pP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 </a:t>
            </a:r>
          </a:p>
          <a:p>
            <a:pPr algn="r" rtl="1">
              <a:lnSpc>
                <a:spcPct val="100000"/>
              </a:lnSpc>
            </a:pPr>
            <a:endParaRPr lang="fa-IR" sz="3100" dirty="0">
              <a:ln w="0"/>
              <a:latin typeface="A Iranian Sans" panose="01000500000000020002" pitchFamily="2" charset="-78"/>
              <a:ea typeface="Tahoma" panose="020B0604030504040204" pitchFamily="34" charset="0"/>
              <a:cs typeface="A Iranian Sans" panose="01000500000000020002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نکته: برای طراحی بهترین اسلاید که در سالن توسط تمامی حضار دیده شود، پیشنهاد می‌شود تا بعد از طراحی هر اسلاید در فاصله 2 تا 3 متری صفحه نمایش بایستید، در صورتی که اسلاید دارای خوانایی باشد، برای ارائه در سالن کافی است.</a:t>
            </a:r>
          </a:p>
          <a:p>
            <a:pPr algn="r" rtl="1">
              <a:lnSpc>
                <a:spcPct val="100000"/>
              </a:lnSpc>
            </a:pPr>
            <a:endParaRPr lang="fa-IR" sz="3100" dirty="0">
              <a:ln w="0"/>
              <a:latin typeface="A Iranian Sans" panose="01000500000000020002" pitchFamily="2" charset="-78"/>
              <a:ea typeface="Tahoma" panose="020B0604030504040204" pitchFamily="34" charset="0"/>
              <a:cs typeface="A Iranian Sans" panose="01000500000000020002" pitchFamily="2" charset="-78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283527" y="81932"/>
            <a:ext cx="8587069" cy="786328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rgbClr val="FEFEFE"/>
                </a:solidFill>
                <a:latin typeface="+mj-lt"/>
                <a:ea typeface="+mj-ea"/>
                <a:cs typeface="Trebuchet M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b="0" dirty="0">
                <a:solidFill>
                  <a:srgbClr val="FFC000"/>
                </a:solidFill>
                <a:latin typeface="Times New Roman" panose="02020603050405020304" pitchFamily="18" charset="0"/>
                <a:cs typeface="B Homa" panose="00000400000000000000" pitchFamily="2" charset="-78"/>
              </a:rPr>
              <a:t>نحوه انجام و نتایج و دستاورد</a:t>
            </a:r>
            <a:endParaRPr lang="fa-IR" sz="1800" b="0" dirty="0">
              <a:solidFill>
                <a:srgbClr val="FFC000"/>
              </a:solidFill>
              <a:latin typeface="Times New Roman" panose="02020603050405020304" pitchFamily="18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9699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1092530" y="6300216"/>
            <a:ext cx="10013620" cy="15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13D0-805A-4519-8646-FCC9321941C7}" type="slidenum">
              <a:rPr lang="en-US" smtClean="0"/>
              <a:t>5</a:t>
            </a:fld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13815" y="1609979"/>
            <a:ext cx="10944482" cy="4670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</a:pP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3- این پایان‌نامه در چه صنعتی کاربرد دارد؟</a:t>
            </a:r>
            <a:b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</a:b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نتایج به دست آمده چطور قابل اجرا و پیاده‌سازی هستند؟</a:t>
            </a:r>
          </a:p>
          <a:p>
            <a:pPr algn="r" rtl="1">
              <a:lnSpc>
                <a:spcPct val="100000"/>
              </a:lnSpc>
            </a:pPr>
            <a:endParaRPr lang="fa-IR" sz="3100" dirty="0">
              <a:ln w="0"/>
              <a:latin typeface="A Iranian Sans" panose="01000500000000020002" pitchFamily="2" charset="-78"/>
              <a:ea typeface="Tahoma" panose="020B0604030504040204" pitchFamily="34" charset="0"/>
              <a:cs typeface="A Iranian Sans" panose="01000500000000020002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 </a:t>
            </a:r>
          </a:p>
          <a:p>
            <a:pPr algn="r" rtl="1">
              <a:lnSpc>
                <a:spcPct val="100000"/>
              </a:lnSpc>
            </a:pPr>
            <a:endParaRPr lang="fa-IR" sz="3100" dirty="0">
              <a:ln w="0"/>
              <a:latin typeface="A Iranian Sans" panose="01000500000000020002" pitchFamily="2" charset="-78"/>
              <a:ea typeface="Tahoma" panose="020B0604030504040204" pitchFamily="34" charset="0"/>
              <a:cs typeface="A Iranian Sans" panose="01000500000000020002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نکته: در هنگام طراحی اسلایدها تا حد امکان از متن استفاده </a:t>
            </a:r>
            <a:r>
              <a:rPr lang="fa-IR" sz="3100" dirty="0">
                <a:ln w="0"/>
                <a:solidFill>
                  <a:srgbClr val="FF0000"/>
                </a:solidFill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نکرده</a:t>
            </a: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 و بیشتر به تصاویر، نمودار و حتی ویدیو اکتفا کنید.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283527" y="81932"/>
            <a:ext cx="8587069" cy="786328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rgbClr val="FEFEFE"/>
                </a:solidFill>
                <a:latin typeface="+mj-lt"/>
                <a:ea typeface="+mj-ea"/>
                <a:cs typeface="Trebuchet M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b="0" dirty="0">
                <a:solidFill>
                  <a:srgbClr val="FFC000"/>
                </a:solidFill>
                <a:latin typeface="Times New Roman" panose="02020603050405020304" pitchFamily="18" charset="0"/>
                <a:cs typeface="B Homa" panose="00000400000000000000" pitchFamily="2" charset="-78"/>
              </a:rPr>
              <a:t>نتایج به دست آمده و دستاورد</a:t>
            </a:r>
            <a:endParaRPr lang="fa-IR" sz="1800" b="0" dirty="0">
              <a:solidFill>
                <a:srgbClr val="FFC000"/>
              </a:solidFill>
              <a:latin typeface="Times New Roman" panose="02020603050405020304" pitchFamily="18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7877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1092530" y="6300216"/>
            <a:ext cx="10013620" cy="15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13D0-805A-4519-8646-FCC9321941C7}" type="slidenum">
              <a:rPr lang="en-US" smtClean="0"/>
              <a:t>6</a:t>
            </a:fld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13815" y="1609979"/>
            <a:ext cx="10944482" cy="4670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</a:pP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4- هزینه اجرا و پیاده‌سازی نتایج و دستاوردهای پایان نامه در صنعت چقدر می‌‎باشد؟</a:t>
            </a:r>
          </a:p>
          <a:p>
            <a:pPr algn="r" rtl="1">
              <a:lnSpc>
                <a:spcPct val="100000"/>
              </a:lnSpc>
            </a:pP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در صورتی که به دانش فنی، اطاعات سری و ارزشمند یا فناوری به خصوصی دست یافتید، هزینه و ارزش فروش آن را همراه با نحوه ارزشگذاری بیان کنید</a:t>
            </a:r>
          </a:p>
          <a:p>
            <a:pPr algn="r" rtl="1">
              <a:lnSpc>
                <a:spcPct val="100000"/>
              </a:lnSpc>
            </a:pPr>
            <a:endParaRPr lang="fa-IR" sz="3100" dirty="0">
              <a:ln w="0"/>
              <a:latin typeface="A Iranian Sans" panose="01000500000000020002" pitchFamily="2" charset="-78"/>
              <a:ea typeface="Tahoma" panose="020B0604030504040204" pitchFamily="34" charset="0"/>
              <a:cs typeface="A Iranian Sans" panose="01000500000000020002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fa-IR" sz="3100" dirty="0">
                <a:ln w="0"/>
                <a:latin typeface="A Iranian Sans" panose="01000500000000020002" pitchFamily="2" charset="-78"/>
                <a:ea typeface="Tahoma" panose="020B0604030504040204" pitchFamily="34" charset="0"/>
                <a:cs typeface="A Iranian Sans" panose="01000500000000020002" pitchFamily="2" charset="-78"/>
              </a:rPr>
              <a:t>نکته: در این بخش مهم نیست که حتما مقادیر عددی را چقدر دقیق و با جزئیات ذکر می‌کنید، اهمیت این بخش در آن است که نشان دهنده آگاهی و تسلط ارائه دهنده بر موضوع پایان‌نامه و کاربردی‌سازی آن می‌باشد.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283527" y="81932"/>
            <a:ext cx="8587069" cy="786328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lang="en-US" sz="4000" b="1" kern="1200" dirty="0">
                <a:solidFill>
                  <a:srgbClr val="FEFEFE"/>
                </a:solidFill>
                <a:latin typeface="+mj-lt"/>
                <a:ea typeface="+mj-ea"/>
                <a:cs typeface="Trebuchet M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b="0" dirty="0">
                <a:solidFill>
                  <a:srgbClr val="FFC000"/>
                </a:solidFill>
                <a:latin typeface="Times New Roman" panose="02020603050405020304" pitchFamily="18" charset="0"/>
                <a:cs typeface="B Homa" panose="00000400000000000000" pitchFamily="2" charset="-78"/>
              </a:rPr>
              <a:t>خلاصه بخش اقتصادی</a:t>
            </a:r>
            <a:endParaRPr lang="fa-IR" sz="1800" b="0" dirty="0">
              <a:solidFill>
                <a:srgbClr val="FFC000"/>
              </a:solidFill>
              <a:latin typeface="Times New Roman" panose="02020603050405020304" pitchFamily="18" charset="0"/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8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318</Words>
  <Application>Microsoft Office PowerPoint</Application>
  <PresentationFormat>Widescreen</PresentationFormat>
  <Paragraphs>39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 Iranian Sans</vt:lpstr>
      <vt:lpstr>Arial</vt:lpstr>
      <vt:lpstr>B Homa</vt:lpstr>
      <vt:lpstr>B Titr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gharoun</dc:creator>
  <cp:lastModifiedBy>IPO</cp:lastModifiedBy>
  <cp:revision>124</cp:revision>
  <dcterms:modified xsi:type="dcterms:W3CDTF">2024-05-01T07:40:32Z</dcterms:modified>
</cp:coreProperties>
</file>